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8" r:id="rId3"/>
    <p:sldId id="294" r:id="rId4"/>
    <p:sldId id="279" r:id="rId5"/>
    <p:sldId id="281" r:id="rId6"/>
    <p:sldId id="283" r:id="rId7"/>
    <p:sldId id="284" r:id="rId8"/>
    <p:sldId id="285" r:id="rId9"/>
    <p:sldId id="287" r:id="rId10"/>
    <p:sldId id="295" r:id="rId11"/>
    <p:sldId id="288" r:id="rId12"/>
    <p:sldId id="290" r:id="rId13"/>
    <p:sldId id="292" r:id="rId14"/>
    <p:sldId id="29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1E1EFF"/>
    <a:srgbClr val="46FF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65D22-EA95-4756-994E-E5739F7EE5C3}" v="45" dt="2020-12-15T10:08:18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dan Elbakian" userId="a62396da-6b5e-4a01-af11-1dfd3ccbb507" providerId="ADAL" clId="{E9A65D22-EA95-4756-994E-E5739F7EE5C3}"/>
    <pc:docChg chg="undo custSel addSld delSld modSld sldOrd">
      <pc:chgData name="Vardan Elbakian" userId="a62396da-6b5e-4a01-af11-1dfd3ccbb507" providerId="ADAL" clId="{E9A65D22-EA95-4756-994E-E5739F7EE5C3}" dt="2020-12-16T19:57:18.709" v="428" actId="47"/>
      <pc:docMkLst>
        <pc:docMk/>
      </pc:docMkLst>
      <pc:sldChg chg="addSp modSp add del mod">
        <pc:chgData name="Vardan Elbakian" userId="a62396da-6b5e-4a01-af11-1dfd3ccbb507" providerId="ADAL" clId="{E9A65D22-EA95-4756-994E-E5739F7EE5C3}" dt="2020-12-15T10:08:18.748" v="427" actId="1076"/>
        <pc:sldMkLst>
          <pc:docMk/>
          <pc:sldMk cId="1722816514" sldId="256"/>
        </pc:sldMkLst>
        <pc:spChg chg="mod">
          <ac:chgData name="Vardan Elbakian" userId="a62396da-6b5e-4a01-af11-1dfd3ccbb507" providerId="ADAL" clId="{E9A65D22-EA95-4756-994E-E5739F7EE5C3}" dt="2020-12-12T19:58:07.316" v="172" actId="1076"/>
          <ac:spMkLst>
            <pc:docMk/>
            <pc:sldMk cId="1722816514" sldId="256"/>
            <ac:spMk id="3" creationId="{70F70639-A899-4157-9661-7946857B3383}"/>
          </ac:spMkLst>
        </pc:spChg>
        <pc:spChg chg="add mod">
          <ac:chgData name="Vardan Elbakian" userId="a62396da-6b5e-4a01-af11-1dfd3ccbb507" providerId="ADAL" clId="{E9A65D22-EA95-4756-994E-E5739F7EE5C3}" dt="2020-12-12T19:59:07.284" v="199" actId="14100"/>
          <ac:spMkLst>
            <pc:docMk/>
            <pc:sldMk cId="1722816514" sldId="256"/>
            <ac:spMk id="10" creationId="{914F9BCC-7B0A-4791-919F-EE4E2F15CEFC}"/>
          </ac:spMkLst>
        </pc:spChg>
        <pc:picChg chg="add mod">
          <ac:chgData name="Vardan Elbakian" userId="a62396da-6b5e-4a01-af11-1dfd3ccbb507" providerId="ADAL" clId="{E9A65D22-EA95-4756-994E-E5739F7EE5C3}" dt="2020-12-12T19:58:19.041" v="175" actId="1076"/>
          <ac:picMkLst>
            <pc:docMk/>
            <pc:sldMk cId="1722816514" sldId="256"/>
            <ac:picMk id="8" creationId="{3C734B41-B5B7-4C3F-81A3-DFD52B72D023}"/>
          </ac:picMkLst>
        </pc:picChg>
        <pc:picChg chg="mod">
          <ac:chgData name="Vardan Elbakian" userId="a62396da-6b5e-4a01-af11-1dfd3ccbb507" providerId="ADAL" clId="{E9A65D22-EA95-4756-994E-E5739F7EE5C3}" dt="2020-12-15T10:08:18.748" v="427" actId="1076"/>
          <ac:picMkLst>
            <pc:docMk/>
            <pc:sldMk cId="1722816514" sldId="256"/>
            <ac:picMk id="1026" creationId="{C9B0D2C9-5401-44FE-9B8E-71531E96BF73}"/>
          </ac:picMkLst>
        </pc:picChg>
      </pc:sldChg>
      <pc:sldChg chg="addSp">
        <pc:chgData name="Vardan Elbakian" userId="a62396da-6b5e-4a01-af11-1dfd3ccbb507" providerId="ADAL" clId="{E9A65D22-EA95-4756-994E-E5739F7EE5C3}" dt="2020-12-15T10:08:00.130" v="422"/>
        <pc:sldMkLst>
          <pc:docMk/>
          <pc:sldMk cId="3092483222" sldId="256"/>
        </pc:sldMkLst>
        <pc:picChg chg="add">
          <ac:chgData name="Vardan Elbakian" userId="a62396da-6b5e-4a01-af11-1dfd3ccbb507" providerId="ADAL" clId="{E9A65D22-EA95-4756-994E-E5739F7EE5C3}" dt="2020-12-15T10:08:00.130" v="422"/>
          <ac:picMkLst>
            <pc:docMk/>
            <pc:sldMk cId="3092483222" sldId="256"/>
            <ac:picMk id="1026" creationId="{C9B0D2C9-5401-44FE-9B8E-71531E96BF73}"/>
          </ac:picMkLst>
        </pc:picChg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355739816" sldId="257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4177057444" sldId="258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3682720005" sldId="259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231611195" sldId="260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2390404103" sldId="261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2311236814" sldId="262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2401682338" sldId="263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291677099" sldId="264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948952954" sldId="265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4179764468" sldId="266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236856957" sldId="267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372957538" sldId="268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05424598" sldId="269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3114846269" sldId="270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832717341" sldId="271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633003101" sldId="272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602218027" sldId="273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2345000365" sldId="274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4095668302" sldId="275"/>
        </pc:sldMkLst>
      </pc:sldChg>
      <pc:sldChg chg="del">
        <pc:chgData name="Vardan Elbakian" userId="a62396da-6b5e-4a01-af11-1dfd3ccbb507" providerId="ADAL" clId="{E9A65D22-EA95-4756-994E-E5739F7EE5C3}" dt="2020-12-16T19:57:18.709" v="428" actId="47"/>
        <pc:sldMkLst>
          <pc:docMk/>
          <pc:sldMk cId="1042807202" sldId="276"/>
        </pc:sldMkLst>
      </pc:sldChg>
      <pc:sldChg chg="addSp delSp modSp mod addAnim delAnim modAnim">
        <pc:chgData name="Vardan Elbakian" userId="a62396da-6b5e-4a01-af11-1dfd3ccbb507" providerId="ADAL" clId="{E9A65D22-EA95-4756-994E-E5739F7EE5C3}" dt="2020-12-12T22:52:34.391" v="291" actId="1076"/>
        <pc:sldMkLst>
          <pc:docMk/>
          <pc:sldMk cId="677925637" sldId="278"/>
        </pc:sldMkLst>
        <pc:spChg chg="add del mod">
          <ac:chgData name="Vardan Elbakian" userId="a62396da-6b5e-4a01-af11-1dfd3ccbb507" providerId="ADAL" clId="{E9A65D22-EA95-4756-994E-E5739F7EE5C3}" dt="2020-12-12T22:52:29.114" v="289"/>
          <ac:spMkLst>
            <pc:docMk/>
            <pc:sldMk cId="677925637" sldId="278"/>
            <ac:spMk id="15" creationId="{C132410A-D104-4A38-8CE9-DDE25B79AE7E}"/>
          </ac:spMkLst>
        </pc:spChg>
        <pc:spChg chg="add del mod">
          <ac:chgData name="Vardan Elbakian" userId="a62396da-6b5e-4a01-af11-1dfd3ccbb507" providerId="ADAL" clId="{E9A65D22-EA95-4756-994E-E5739F7EE5C3}" dt="2020-12-12T22:52:34.391" v="291" actId="1076"/>
          <ac:spMkLst>
            <pc:docMk/>
            <pc:sldMk cId="677925637" sldId="278"/>
            <ac:spMk id="17" creationId="{8AD5A9C0-4796-4BCD-B2DB-AB658447A61A}"/>
          </ac:spMkLst>
        </pc:spChg>
        <pc:spChg chg="mod">
          <ac:chgData name="Vardan Elbakian" userId="a62396da-6b5e-4a01-af11-1dfd3ccbb507" providerId="ADAL" clId="{E9A65D22-EA95-4756-994E-E5739F7EE5C3}" dt="2020-12-12T22:39:04.850" v="216" actId="1076"/>
          <ac:spMkLst>
            <pc:docMk/>
            <pc:sldMk cId="677925637" sldId="278"/>
            <ac:spMk id="18" creationId="{65437AFD-97DB-4105-AD72-750CFF7630DC}"/>
          </ac:spMkLst>
        </pc:spChg>
        <pc:spChg chg="mod">
          <ac:chgData name="Vardan Elbakian" userId="a62396da-6b5e-4a01-af11-1dfd3ccbb507" providerId="ADAL" clId="{E9A65D22-EA95-4756-994E-E5739F7EE5C3}" dt="2020-12-12T22:39:11.991" v="230" actId="1035"/>
          <ac:spMkLst>
            <pc:docMk/>
            <pc:sldMk cId="677925637" sldId="278"/>
            <ac:spMk id="19" creationId="{DAC6F040-5AE4-4680-9E8C-6738E6EF6606}"/>
          </ac:spMkLst>
        </pc:spChg>
        <pc:picChg chg="mod">
          <ac:chgData name="Vardan Elbakian" userId="a62396da-6b5e-4a01-af11-1dfd3ccbb507" providerId="ADAL" clId="{E9A65D22-EA95-4756-994E-E5739F7EE5C3}" dt="2020-12-12T22:39:07.907" v="223" actId="1035"/>
          <ac:picMkLst>
            <pc:docMk/>
            <pc:sldMk cId="677925637" sldId="278"/>
            <ac:picMk id="10" creationId="{18906EBB-FB1A-48A8-8D5D-16A466E642F4}"/>
          </ac:picMkLst>
        </pc:picChg>
        <pc:picChg chg="mod">
          <ac:chgData name="Vardan Elbakian" userId="a62396da-6b5e-4a01-af11-1dfd3ccbb507" providerId="ADAL" clId="{E9A65D22-EA95-4756-994E-E5739F7EE5C3}" dt="2020-12-12T22:38:57.504" v="215" actId="1076"/>
          <ac:picMkLst>
            <pc:docMk/>
            <pc:sldMk cId="677925637" sldId="278"/>
            <ac:picMk id="12" creationId="{A6768612-6310-4336-8859-39EB4D1334B8}"/>
          </ac:picMkLst>
        </pc:picChg>
      </pc:sldChg>
      <pc:sldChg chg="modSp mod modAnim">
        <pc:chgData name="Vardan Elbakian" userId="a62396da-6b5e-4a01-af11-1dfd3ccbb507" providerId="ADAL" clId="{E9A65D22-EA95-4756-994E-E5739F7EE5C3}" dt="2020-12-11T19:17:32.641" v="86" actId="1038"/>
        <pc:sldMkLst>
          <pc:docMk/>
          <pc:sldMk cId="1558485860" sldId="279"/>
        </pc:sldMkLst>
        <pc:spChg chg="mod">
          <ac:chgData name="Vardan Elbakian" userId="a62396da-6b5e-4a01-af11-1dfd3ccbb507" providerId="ADAL" clId="{E9A65D22-EA95-4756-994E-E5739F7EE5C3}" dt="2020-12-10T22:29:32.879" v="54" actId="27636"/>
          <ac:spMkLst>
            <pc:docMk/>
            <pc:sldMk cId="1558485860" sldId="279"/>
            <ac:spMk id="4" creationId="{0BDC6D69-B68B-4033-B80C-BD4EB9B2BCA9}"/>
          </ac:spMkLst>
        </pc:spChg>
        <pc:spChg chg="mod">
          <ac:chgData name="Vardan Elbakian" userId="a62396da-6b5e-4a01-af11-1dfd3ccbb507" providerId="ADAL" clId="{E9A65D22-EA95-4756-994E-E5739F7EE5C3}" dt="2020-12-11T19:17:32.641" v="86" actId="1038"/>
          <ac:spMkLst>
            <pc:docMk/>
            <pc:sldMk cId="1558485860" sldId="279"/>
            <ac:spMk id="79" creationId="{C6D84F31-BC94-4479-9804-C5C746EF2944}"/>
          </ac:spMkLst>
        </pc:spChg>
        <pc:picChg chg="mod">
          <ac:chgData name="Vardan Elbakian" userId="a62396da-6b5e-4a01-af11-1dfd3ccbb507" providerId="ADAL" clId="{E9A65D22-EA95-4756-994E-E5739F7EE5C3}" dt="2020-12-11T19:17:32.641" v="86" actId="1038"/>
          <ac:picMkLst>
            <pc:docMk/>
            <pc:sldMk cId="1558485860" sldId="279"/>
            <ac:picMk id="7" creationId="{C0E32BC6-DE0D-4FC5-8E32-12FAAE668189}"/>
          </ac:picMkLst>
        </pc:picChg>
      </pc:sldChg>
      <pc:sldChg chg="modSp del mod">
        <pc:chgData name="Vardan Elbakian" userId="a62396da-6b5e-4a01-af11-1dfd3ccbb507" providerId="ADAL" clId="{E9A65D22-EA95-4756-994E-E5739F7EE5C3}" dt="2020-12-10T22:40:16.112" v="55" actId="47"/>
        <pc:sldMkLst>
          <pc:docMk/>
          <pc:sldMk cId="1903456340" sldId="280"/>
        </pc:sldMkLst>
        <pc:spChg chg="mod">
          <ac:chgData name="Vardan Elbakian" userId="a62396da-6b5e-4a01-af11-1dfd3ccbb507" providerId="ADAL" clId="{E9A65D22-EA95-4756-994E-E5739F7EE5C3}" dt="2020-12-10T22:29:27.509" v="52" actId="27636"/>
          <ac:spMkLst>
            <pc:docMk/>
            <pc:sldMk cId="1903456340" sldId="280"/>
            <ac:spMk id="4" creationId="{0BDC6D69-B68B-4033-B80C-BD4EB9B2BCA9}"/>
          </ac:spMkLst>
        </pc:spChg>
      </pc:sldChg>
      <pc:sldChg chg="addSp delSp modSp mod">
        <pc:chgData name="Vardan Elbakian" userId="a62396da-6b5e-4a01-af11-1dfd3ccbb507" providerId="ADAL" clId="{E9A65D22-EA95-4756-994E-E5739F7EE5C3}" dt="2020-12-12T11:45:04.706" v="165" actId="1076"/>
        <pc:sldMkLst>
          <pc:docMk/>
          <pc:sldMk cId="3125259341" sldId="281"/>
        </pc:sldMkLst>
        <pc:spChg chg="mod">
          <ac:chgData name="Vardan Elbakian" userId="a62396da-6b5e-4a01-af11-1dfd3ccbb507" providerId="ADAL" clId="{E9A65D22-EA95-4756-994E-E5739F7EE5C3}" dt="2020-12-10T22:29:21.100" v="50" actId="27636"/>
          <ac:spMkLst>
            <pc:docMk/>
            <pc:sldMk cId="3125259341" sldId="281"/>
            <ac:spMk id="4" creationId="{0BDC6D69-B68B-4033-B80C-BD4EB9B2BCA9}"/>
          </ac:spMkLst>
        </pc:spChg>
        <pc:spChg chg="mod">
          <ac:chgData name="Vardan Elbakian" userId="a62396da-6b5e-4a01-af11-1dfd3ccbb507" providerId="ADAL" clId="{E9A65D22-EA95-4756-994E-E5739F7EE5C3}" dt="2020-12-12T11:44:45.655" v="162" actId="20577"/>
          <ac:spMkLst>
            <pc:docMk/>
            <pc:sldMk cId="3125259341" sldId="281"/>
            <ac:spMk id="6" creationId="{182259EA-DF0B-4583-8201-65077668819E}"/>
          </ac:spMkLst>
        </pc:spChg>
        <pc:spChg chg="del mod">
          <ac:chgData name="Vardan Elbakian" userId="a62396da-6b5e-4a01-af11-1dfd3ccbb507" providerId="ADAL" clId="{E9A65D22-EA95-4756-994E-E5739F7EE5C3}" dt="2020-12-12T11:44:58.952" v="164" actId="478"/>
          <ac:spMkLst>
            <pc:docMk/>
            <pc:sldMk cId="3125259341" sldId="281"/>
            <ac:spMk id="9" creationId="{0303CDDE-F9A4-4C15-8190-2755C3D4E9A0}"/>
          </ac:spMkLst>
        </pc:spChg>
        <pc:spChg chg="add mod">
          <ac:chgData name="Vardan Elbakian" userId="a62396da-6b5e-4a01-af11-1dfd3ccbb507" providerId="ADAL" clId="{E9A65D22-EA95-4756-994E-E5739F7EE5C3}" dt="2020-12-12T11:45:04.706" v="165" actId="1076"/>
          <ac:spMkLst>
            <pc:docMk/>
            <pc:sldMk cId="3125259341" sldId="281"/>
            <ac:spMk id="10" creationId="{1BF65B3D-399E-4FDD-B1BC-643FF34F1CB0}"/>
          </ac:spMkLst>
        </pc:spChg>
      </pc:sldChg>
      <pc:sldChg chg="addSp modSp mod">
        <pc:chgData name="Vardan Elbakian" userId="a62396da-6b5e-4a01-af11-1dfd3ccbb507" providerId="ADAL" clId="{E9A65D22-EA95-4756-994E-E5739F7EE5C3}" dt="2020-12-11T19:45:56.943" v="93" actId="1076"/>
        <pc:sldMkLst>
          <pc:docMk/>
          <pc:sldMk cId="1781780348" sldId="283"/>
        </pc:sldMkLst>
        <pc:spChg chg="mod">
          <ac:chgData name="Vardan Elbakian" userId="a62396da-6b5e-4a01-af11-1dfd3ccbb507" providerId="ADAL" clId="{E9A65D22-EA95-4756-994E-E5739F7EE5C3}" dt="2020-12-10T22:29:14.465" v="48" actId="27636"/>
          <ac:spMkLst>
            <pc:docMk/>
            <pc:sldMk cId="1781780348" sldId="283"/>
            <ac:spMk id="4" creationId="{0BDC6D69-B68B-4033-B80C-BD4EB9B2BCA9}"/>
          </ac:spMkLst>
        </pc:spChg>
        <pc:picChg chg="add mod">
          <ac:chgData name="Vardan Elbakian" userId="a62396da-6b5e-4a01-af11-1dfd3ccbb507" providerId="ADAL" clId="{E9A65D22-EA95-4756-994E-E5739F7EE5C3}" dt="2020-12-11T19:45:56.943" v="93" actId="1076"/>
          <ac:picMkLst>
            <pc:docMk/>
            <pc:sldMk cId="1781780348" sldId="283"/>
            <ac:picMk id="7" creationId="{FD85775E-E2D3-415E-B634-BE7DE318F53C}"/>
          </ac:picMkLst>
        </pc:picChg>
      </pc:sldChg>
      <pc:sldChg chg="addSp delSp modSp mod modAnim">
        <pc:chgData name="Vardan Elbakian" userId="a62396da-6b5e-4a01-af11-1dfd3ccbb507" providerId="ADAL" clId="{E9A65D22-EA95-4756-994E-E5739F7EE5C3}" dt="2020-12-12T22:06:07.926" v="207" actId="1076"/>
        <pc:sldMkLst>
          <pc:docMk/>
          <pc:sldMk cId="1449407649" sldId="284"/>
        </pc:sldMkLst>
        <pc:spChg chg="del mod">
          <ac:chgData name="Vardan Elbakian" userId="a62396da-6b5e-4a01-af11-1dfd3ccbb507" providerId="ADAL" clId="{E9A65D22-EA95-4756-994E-E5739F7EE5C3}" dt="2020-12-10T22:29:02.457" v="45" actId="478"/>
          <ac:spMkLst>
            <pc:docMk/>
            <pc:sldMk cId="1449407649" sldId="284"/>
            <ac:spMk id="4" creationId="{0BDC6D69-B68B-4033-B80C-BD4EB9B2BCA9}"/>
          </ac:spMkLst>
        </pc:spChg>
        <pc:spChg chg="add mod">
          <ac:chgData name="Vardan Elbakian" userId="a62396da-6b5e-4a01-af11-1dfd3ccbb507" providerId="ADAL" clId="{E9A65D22-EA95-4756-994E-E5739F7EE5C3}" dt="2020-12-10T22:29:03.057" v="46"/>
          <ac:spMkLst>
            <pc:docMk/>
            <pc:sldMk cId="1449407649" sldId="284"/>
            <ac:spMk id="7" creationId="{B87055DA-2C03-4E01-9101-434EEE93C828}"/>
          </ac:spMkLst>
        </pc:spChg>
        <pc:spChg chg="mod">
          <ac:chgData name="Vardan Elbakian" userId="a62396da-6b5e-4a01-af11-1dfd3ccbb507" providerId="ADAL" clId="{E9A65D22-EA95-4756-994E-E5739F7EE5C3}" dt="2020-12-10T22:54:50.881" v="68" actId="1076"/>
          <ac:spMkLst>
            <pc:docMk/>
            <pc:sldMk cId="1449407649" sldId="284"/>
            <ac:spMk id="9" creationId="{5F3D3359-876F-473A-9C05-655049C288AD}"/>
          </ac:spMkLst>
        </pc:spChg>
        <pc:spChg chg="add mod">
          <ac:chgData name="Vardan Elbakian" userId="a62396da-6b5e-4a01-af11-1dfd3ccbb507" providerId="ADAL" clId="{E9A65D22-EA95-4756-994E-E5739F7EE5C3}" dt="2020-12-12T22:06:07.926" v="207" actId="1076"/>
          <ac:spMkLst>
            <pc:docMk/>
            <pc:sldMk cId="1449407649" sldId="284"/>
            <ac:spMk id="10" creationId="{56518911-B936-4B3A-969C-FCCFA5BE8CB8}"/>
          </ac:spMkLst>
        </pc:spChg>
        <pc:picChg chg="add mod modCrop">
          <ac:chgData name="Vardan Elbakian" userId="a62396da-6b5e-4a01-af11-1dfd3ccbb507" providerId="ADAL" clId="{E9A65D22-EA95-4756-994E-E5739F7EE5C3}" dt="2020-12-10T22:55:02.965" v="71" actId="1076"/>
          <ac:picMkLst>
            <pc:docMk/>
            <pc:sldMk cId="1449407649" sldId="284"/>
            <ac:picMk id="5" creationId="{9DEBD4C5-DED1-4002-B5E3-F413402114ED}"/>
          </ac:picMkLst>
        </pc:picChg>
        <pc:picChg chg="mod">
          <ac:chgData name="Vardan Elbakian" userId="a62396da-6b5e-4a01-af11-1dfd3ccbb507" providerId="ADAL" clId="{E9A65D22-EA95-4756-994E-E5739F7EE5C3}" dt="2020-12-10T22:54:50.881" v="68" actId="1076"/>
          <ac:picMkLst>
            <pc:docMk/>
            <pc:sldMk cId="1449407649" sldId="284"/>
            <ac:picMk id="6" creationId="{AD9D8FAF-E036-4068-943D-860F21CD5069}"/>
          </ac:picMkLst>
        </pc:picChg>
      </pc:sldChg>
      <pc:sldChg chg="addSp delSp modSp mod">
        <pc:chgData name="Vardan Elbakian" userId="a62396da-6b5e-4a01-af11-1dfd3ccbb507" providerId="ADAL" clId="{E9A65D22-EA95-4756-994E-E5739F7EE5C3}" dt="2020-12-12T22:12:38.662" v="210"/>
        <pc:sldMkLst>
          <pc:docMk/>
          <pc:sldMk cId="3008533823" sldId="285"/>
        </pc:sldMkLst>
        <pc:spChg chg="add del mod">
          <ac:chgData name="Vardan Elbakian" userId="a62396da-6b5e-4a01-af11-1dfd3ccbb507" providerId="ADAL" clId="{E9A65D22-EA95-4756-994E-E5739F7EE5C3}" dt="2020-12-10T22:28:58.670" v="44" actId="21"/>
          <ac:spMkLst>
            <pc:docMk/>
            <pc:sldMk cId="3008533823" sldId="285"/>
            <ac:spMk id="4" creationId="{0BDC6D69-B68B-4033-B80C-BD4EB9B2BCA9}"/>
          </ac:spMkLst>
        </pc:spChg>
        <pc:spChg chg="mod">
          <ac:chgData name="Vardan Elbakian" userId="a62396da-6b5e-4a01-af11-1dfd3ccbb507" providerId="ADAL" clId="{E9A65D22-EA95-4756-994E-E5739F7EE5C3}" dt="2020-12-12T11:43:05.596" v="147"/>
          <ac:spMkLst>
            <pc:docMk/>
            <pc:sldMk cId="3008533823" sldId="285"/>
            <ac:spMk id="9" creationId="{EF7DAAFD-B861-4FD5-86F3-9324D5CB1292}"/>
          </ac:spMkLst>
        </pc:spChg>
        <pc:spChg chg="del mod">
          <ac:chgData name="Vardan Elbakian" userId="a62396da-6b5e-4a01-af11-1dfd3ccbb507" providerId="ADAL" clId="{E9A65D22-EA95-4756-994E-E5739F7EE5C3}" dt="2020-12-12T22:12:38.662" v="210"/>
          <ac:spMkLst>
            <pc:docMk/>
            <pc:sldMk cId="3008533823" sldId="285"/>
            <ac:spMk id="12" creationId="{9BC1FFBF-C2F5-4B9E-9C4C-99D07D8EA561}"/>
          </ac:spMkLst>
        </pc:spChg>
      </pc:sldChg>
      <pc:sldChg chg="addSp modSp mod">
        <pc:chgData name="Vardan Elbakian" userId="a62396da-6b5e-4a01-af11-1dfd3ccbb507" providerId="ADAL" clId="{E9A65D22-EA95-4756-994E-E5739F7EE5C3}" dt="2020-12-12T11:42:17.395" v="132" actId="1076"/>
        <pc:sldMkLst>
          <pc:docMk/>
          <pc:sldMk cId="3885265205" sldId="287"/>
        </pc:sldMkLst>
        <pc:spChg chg="mod">
          <ac:chgData name="Vardan Elbakian" userId="a62396da-6b5e-4a01-af11-1dfd3ccbb507" providerId="ADAL" clId="{E9A65D22-EA95-4756-994E-E5739F7EE5C3}" dt="2020-12-10T22:28:33.135" v="31" actId="27636"/>
          <ac:spMkLst>
            <pc:docMk/>
            <pc:sldMk cId="3885265205" sldId="287"/>
            <ac:spMk id="4" creationId="{0BDC6D69-B68B-4033-B80C-BD4EB9B2BCA9}"/>
          </ac:spMkLst>
        </pc:spChg>
        <pc:picChg chg="mod">
          <ac:chgData name="Vardan Elbakian" userId="a62396da-6b5e-4a01-af11-1dfd3ccbb507" providerId="ADAL" clId="{E9A65D22-EA95-4756-994E-E5739F7EE5C3}" dt="2020-12-12T11:42:15.102" v="131" actId="14100"/>
          <ac:picMkLst>
            <pc:docMk/>
            <pc:sldMk cId="3885265205" sldId="287"/>
            <ac:picMk id="6" creationId="{740D1042-C097-492D-9AB1-D27BB84A8DB2}"/>
          </ac:picMkLst>
        </pc:picChg>
        <pc:picChg chg="add mod">
          <ac:chgData name="Vardan Elbakian" userId="a62396da-6b5e-4a01-af11-1dfd3ccbb507" providerId="ADAL" clId="{E9A65D22-EA95-4756-994E-E5739F7EE5C3}" dt="2020-12-12T11:42:17.395" v="132" actId="1076"/>
          <ac:picMkLst>
            <pc:docMk/>
            <pc:sldMk cId="3885265205" sldId="287"/>
            <ac:picMk id="7" creationId="{5C005401-9B3B-40EF-88CB-933B9CC897B8}"/>
          </ac:picMkLst>
        </pc:picChg>
      </pc:sldChg>
      <pc:sldChg chg="addSp delSp modSp mod delAnim modAnim">
        <pc:chgData name="Vardan Elbakian" userId="a62396da-6b5e-4a01-af11-1dfd3ccbb507" providerId="ADAL" clId="{E9A65D22-EA95-4756-994E-E5739F7EE5C3}" dt="2020-12-12T23:01:36.060" v="396" actId="20577"/>
        <pc:sldMkLst>
          <pc:docMk/>
          <pc:sldMk cId="3060858815" sldId="288"/>
        </pc:sldMkLst>
        <pc:spChg chg="mod">
          <ac:chgData name="Vardan Elbakian" userId="a62396da-6b5e-4a01-af11-1dfd3ccbb507" providerId="ADAL" clId="{E9A65D22-EA95-4756-994E-E5739F7EE5C3}" dt="2020-12-12T23:00:57.078" v="390" actId="1076"/>
          <ac:spMkLst>
            <pc:docMk/>
            <pc:sldMk cId="3060858815" sldId="288"/>
            <ac:spMk id="4" creationId="{0BDC6D69-B68B-4033-B80C-BD4EB9B2BCA9}"/>
          </ac:spMkLst>
        </pc:spChg>
        <pc:spChg chg="del">
          <ac:chgData name="Vardan Elbakian" userId="a62396da-6b5e-4a01-af11-1dfd3ccbb507" providerId="ADAL" clId="{E9A65D22-EA95-4756-994E-E5739F7EE5C3}" dt="2020-12-10T22:27:51.139" v="26" actId="21"/>
          <ac:spMkLst>
            <pc:docMk/>
            <pc:sldMk cId="3060858815" sldId="288"/>
            <ac:spMk id="11" creationId="{E1A1E028-7F14-48A3-B82E-D76414C5DBD2}"/>
          </ac:spMkLst>
        </pc:spChg>
        <pc:spChg chg="mod">
          <ac:chgData name="Vardan Elbakian" userId="a62396da-6b5e-4a01-af11-1dfd3ccbb507" providerId="ADAL" clId="{E9A65D22-EA95-4756-994E-E5739F7EE5C3}" dt="2020-12-10T22:27:01.888" v="24" actId="1076"/>
          <ac:spMkLst>
            <pc:docMk/>
            <pc:sldMk cId="3060858815" sldId="288"/>
            <ac:spMk id="12" creationId="{AE0C688A-73FC-4EF0-9753-94D62A050C15}"/>
          </ac:spMkLst>
        </pc:spChg>
        <pc:spChg chg="mod">
          <ac:chgData name="Vardan Elbakian" userId="a62396da-6b5e-4a01-af11-1dfd3ccbb507" providerId="ADAL" clId="{E9A65D22-EA95-4756-994E-E5739F7EE5C3}" dt="2020-12-10T22:27:12.012" v="25" actId="1076"/>
          <ac:spMkLst>
            <pc:docMk/>
            <pc:sldMk cId="3060858815" sldId="288"/>
            <ac:spMk id="13" creationId="{DA03FA8A-A746-4128-B59D-F24553610420}"/>
          </ac:spMkLst>
        </pc:spChg>
        <pc:spChg chg="mod">
          <ac:chgData name="Vardan Elbakian" userId="a62396da-6b5e-4a01-af11-1dfd3ccbb507" providerId="ADAL" clId="{E9A65D22-EA95-4756-994E-E5739F7EE5C3}" dt="2020-12-12T23:00:16.875" v="387" actId="1038"/>
          <ac:spMkLst>
            <pc:docMk/>
            <pc:sldMk cId="3060858815" sldId="288"/>
            <ac:spMk id="15" creationId="{388E3B05-1365-4633-BBB2-5C38F9849B69}"/>
          </ac:spMkLst>
        </pc:spChg>
        <pc:spChg chg="mod">
          <ac:chgData name="Vardan Elbakian" userId="a62396da-6b5e-4a01-af11-1dfd3ccbb507" providerId="ADAL" clId="{E9A65D22-EA95-4756-994E-E5739F7EE5C3}" dt="2020-12-12T22:58:39.100" v="319" actId="1037"/>
          <ac:spMkLst>
            <pc:docMk/>
            <pc:sldMk cId="3060858815" sldId="288"/>
            <ac:spMk id="16" creationId="{A043B176-8BC1-41C8-94F5-626C3A3E3504}"/>
          </ac:spMkLst>
        </pc:spChg>
        <pc:spChg chg="add del mod">
          <ac:chgData name="Vardan Elbakian" userId="a62396da-6b5e-4a01-af11-1dfd3ccbb507" providerId="ADAL" clId="{E9A65D22-EA95-4756-994E-E5739F7EE5C3}" dt="2020-12-12T23:00:05.962" v="367" actId="478"/>
          <ac:spMkLst>
            <pc:docMk/>
            <pc:sldMk cId="3060858815" sldId="288"/>
            <ac:spMk id="18" creationId="{24040172-13CD-42F6-AF02-20CA8A3000A2}"/>
          </ac:spMkLst>
        </pc:spChg>
        <pc:spChg chg="add mod">
          <ac:chgData name="Vardan Elbakian" userId="a62396da-6b5e-4a01-af11-1dfd3ccbb507" providerId="ADAL" clId="{E9A65D22-EA95-4756-994E-E5739F7EE5C3}" dt="2020-12-12T23:01:33.292" v="394" actId="20577"/>
          <ac:spMkLst>
            <pc:docMk/>
            <pc:sldMk cId="3060858815" sldId="288"/>
            <ac:spMk id="19" creationId="{2EA74733-3688-4E72-97AD-FC7127CA80D4}"/>
          </ac:spMkLst>
        </pc:spChg>
        <pc:spChg chg="add mod">
          <ac:chgData name="Vardan Elbakian" userId="a62396da-6b5e-4a01-af11-1dfd3ccbb507" providerId="ADAL" clId="{E9A65D22-EA95-4756-994E-E5739F7EE5C3}" dt="2020-12-12T23:01:36.060" v="396" actId="20577"/>
          <ac:spMkLst>
            <pc:docMk/>
            <pc:sldMk cId="3060858815" sldId="288"/>
            <ac:spMk id="20" creationId="{B9DF1C69-AF87-4EE9-A4BF-BD8E59613B92}"/>
          </ac:spMkLst>
        </pc:spChg>
        <pc:picChg chg="mod">
          <ac:chgData name="Vardan Elbakian" userId="a62396da-6b5e-4a01-af11-1dfd3ccbb507" providerId="ADAL" clId="{E9A65D22-EA95-4756-994E-E5739F7EE5C3}" dt="2020-12-12T22:58:39.100" v="319" actId="1037"/>
          <ac:picMkLst>
            <pc:docMk/>
            <pc:sldMk cId="3060858815" sldId="288"/>
            <ac:picMk id="6" creationId="{211EBE8B-23E0-4834-ABA4-C7358E2624E4}"/>
          </ac:picMkLst>
        </pc:picChg>
        <pc:picChg chg="mod">
          <ac:chgData name="Vardan Elbakian" userId="a62396da-6b5e-4a01-af11-1dfd3ccbb507" providerId="ADAL" clId="{E9A65D22-EA95-4756-994E-E5739F7EE5C3}" dt="2020-12-12T23:00:16.875" v="387" actId="1038"/>
          <ac:picMkLst>
            <pc:docMk/>
            <pc:sldMk cId="3060858815" sldId="288"/>
            <ac:picMk id="9" creationId="{CA909BD2-BBBD-493C-9E21-5CECF1160264}"/>
          </ac:picMkLst>
        </pc:picChg>
        <pc:picChg chg="del">
          <ac:chgData name="Vardan Elbakian" userId="a62396da-6b5e-4a01-af11-1dfd3ccbb507" providerId="ADAL" clId="{E9A65D22-EA95-4756-994E-E5739F7EE5C3}" dt="2020-12-10T22:26:20.586" v="18" actId="478"/>
          <ac:picMkLst>
            <pc:docMk/>
            <pc:sldMk cId="3060858815" sldId="288"/>
            <ac:picMk id="14" creationId="{EDDD4CDA-DA71-4C09-97A6-8AF5D374E33E}"/>
          </ac:picMkLst>
        </pc:picChg>
        <pc:picChg chg="add del mod">
          <ac:chgData name="Vardan Elbakian" userId="a62396da-6b5e-4a01-af11-1dfd3ccbb507" providerId="ADAL" clId="{E9A65D22-EA95-4756-994E-E5739F7EE5C3}" dt="2020-12-10T22:25:52.811" v="5"/>
          <ac:picMkLst>
            <pc:docMk/>
            <pc:sldMk cId="3060858815" sldId="288"/>
            <ac:picMk id="17" creationId="{2BA9AE4B-A52E-4DFB-89C2-071AB7A3C0A5}"/>
          </ac:picMkLst>
        </pc:picChg>
      </pc:sldChg>
      <pc:sldChg chg="addSp modSp mod">
        <pc:chgData name="Vardan Elbakian" userId="a62396da-6b5e-4a01-af11-1dfd3ccbb507" providerId="ADAL" clId="{E9A65D22-EA95-4756-994E-E5739F7EE5C3}" dt="2020-12-12T22:57:14.678" v="293" actId="1076"/>
        <pc:sldMkLst>
          <pc:docMk/>
          <pc:sldMk cId="3736713329" sldId="290"/>
        </pc:sldMkLst>
        <pc:spChg chg="add mod">
          <ac:chgData name="Vardan Elbakian" userId="a62396da-6b5e-4a01-af11-1dfd3ccbb507" providerId="ADAL" clId="{E9A65D22-EA95-4756-994E-E5739F7EE5C3}" dt="2020-12-12T22:57:14.678" v="293" actId="1076"/>
          <ac:spMkLst>
            <pc:docMk/>
            <pc:sldMk cId="3736713329" sldId="290"/>
            <ac:spMk id="8" creationId="{C8B7E4C4-5259-429A-9E7C-E527E2513C1C}"/>
          </ac:spMkLst>
        </pc:spChg>
        <pc:spChg chg="mod">
          <ac:chgData name="Vardan Elbakian" userId="a62396da-6b5e-4a01-af11-1dfd3ccbb507" providerId="ADAL" clId="{E9A65D22-EA95-4756-994E-E5739F7EE5C3}" dt="2020-12-12T11:44:05.745" v="157" actId="20577"/>
          <ac:spMkLst>
            <pc:docMk/>
            <pc:sldMk cId="3736713329" sldId="290"/>
            <ac:spMk id="11" creationId="{A8B1545B-DD40-42CE-8B3D-DC03468ED597}"/>
          </ac:spMkLst>
        </pc:spChg>
        <pc:picChg chg="mod">
          <ac:chgData name="Vardan Elbakian" userId="a62396da-6b5e-4a01-af11-1dfd3ccbb507" providerId="ADAL" clId="{E9A65D22-EA95-4756-994E-E5739F7EE5C3}" dt="2020-12-12T11:44:20.555" v="161" actId="1076"/>
          <ac:picMkLst>
            <pc:docMk/>
            <pc:sldMk cId="3736713329" sldId="290"/>
            <ac:picMk id="7" creationId="{E5B0C975-BD57-40A3-A5C8-F15B9B0CD433}"/>
          </ac:picMkLst>
        </pc:picChg>
        <pc:picChg chg="mod">
          <ac:chgData name="Vardan Elbakian" userId="a62396da-6b5e-4a01-af11-1dfd3ccbb507" providerId="ADAL" clId="{E9A65D22-EA95-4756-994E-E5739F7EE5C3}" dt="2020-12-12T11:44:10.130" v="158" actId="1076"/>
          <ac:picMkLst>
            <pc:docMk/>
            <pc:sldMk cId="3736713329" sldId="290"/>
            <ac:picMk id="10" creationId="{F2AFF6E1-054A-4D8B-B701-84BF21971938}"/>
          </ac:picMkLst>
        </pc:picChg>
      </pc:sldChg>
      <pc:sldChg chg="addSp modSp">
        <pc:chgData name="Vardan Elbakian" userId="a62396da-6b5e-4a01-af11-1dfd3ccbb507" providerId="ADAL" clId="{E9A65D22-EA95-4756-994E-E5739F7EE5C3}" dt="2020-12-12T11:43:42.424" v="151"/>
        <pc:sldMkLst>
          <pc:docMk/>
          <pc:sldMk cId="431534487" sldId="292"/>
        </pc:sldMkLst>
        <pc:picChg chg="add mod">
          <ac:chgData name="Vardan Elbakian" userId="a62396da-6b5e-4a01-af11-1dfd3ccbb507" providerId="ADAL" clId="{E9A65D22-EA95-4756-994E-E5739F7EE5C3}" dt="2020-12-12T11:43:42.424" v="151"/>
          <ac:picMkLst>
            <pc:docMk/>
            <pc:sldMk cId="431534487" sldId="292"/>
            <ac:picMk id="6" creationId="{944A7525-0532-456D-A7FA-2C88F94942EF}"/>
          </ac:picMkLst>
        </pc:picChg>
      </pc:sldChg>
      <pc:sldChg chg="addSp">
        <pc:chgData name="Vardan Elbakian" userId="a62396da-6b5e-4a01-af11-1dfd3ccbb507" providerId="ADAL" clId="{E9A65D22-EA95-4756-994E-E5739F7EE5C3}" dt="2020-12-12T22:49:42.309" v="277"/>
        <pc:sldMkLst>
          <pc:docMk/>
          <pc:sldMk cId="1603496943" sldId="293"/>
        </pc:sldMkLst>
        <pc:picChg chg="add">
          <ac:chgData name="Vardan Elbakian" userId="a62396da-6b5e-4a01-af11-1dfd3ccbb507" providerId="ADAL" clId="{E9A65D22-EA95-4756-994E-E5739F7EE5C3}" dt="2020-12-12T22:49:42.309" v="277"/>
          <ac:picMkLst>
            <pc:docMk/>
            <pc:sldMk cId="1603496943" sldId="293"/>
            <ac:picMk id="1026" creationId="{583832AB-3F27-4DA1-ABB5-8604B30FF8BC}"/>
          </ac:picMkLst>
        </pc:picChg>
      </pc:sldChg>
      <pc:sldChg chg="addSp modSp add del mod">
        <pc:chgData name="Vardan Elbakian" userId="a62396da-6b5e-4a01-af11-1dfd3ccbb507" providerId="ADAL" clId="{E9A65D22-EA95-4756-994E-E5739F7EE5C3}" dt="2020-12-13T20:14:31.367" v="421" actId="12"/>
        <pc:sldMkLst>
          <pc:docMk/>
          <pc:sldMk cId="2695849629" sldId="293"/>
        </pc:sldMkLst>
        <pc:spChg chg="add mod">
          <ac:chgData name="Vardan Elbakian" userId="a62396da-6b5e-4a01-af11-1dfd3ccbb507" providerId="ADAL" clId="{E9A65D22-EA95-4756-994E-E5739F7EE5C3}" dt="2020-12-12T22:49:15.042" v="276" actId="20577"/>
          <ac:spMkLst>
            <pc:docMk/>
            <pc:sldMk cId="2695849629" sldId="293"/>
            <ac:spMk id="7" creationId="{25A59501-2626-4D72-A3BF-534336FCF1C2}"/>
          </ac:spMkLst>
        </pc:spChg>
        <pc:spChg chg="mod">
          <ac:chgData name="Vardan Elbakian" userId="a62396da-6b5e-4a01-af11-1dfd3ccbb507" providerId="ADAL" clId="{E9A65D22-EA95-4756-994E-E5739F7EE5C3}" dt="2020-12-13T20:14:31.367" v="421" actId="12"/>
          <ac:spMkLst>
            <pc:docMk/>
            <pc:sldMk cId="2695849629" sldId="293"/>
            <ac:spMk id="8" creationId="{7E691609-6FA3-4480-B5F2-9EBB359F4859}"/>
          </ac:spMkLst>
        </pc:spChg>
        <pc:picChg chg="mod">
          <ac:chgData name="Vardan Elbakian" userId="a62396da-6b5e-4a01-af11-1dfd3ccbb507" providerId="ADAL" clId="{E9A65D22-EA95-4756-994E-E5739F7EE5C3}" dt="2020-12-12T22:49:53.453" v="282" actId="1076"/>
          <ac:picMkLst>
            <pc:docMk/>
            <pc:sldMk cId="2695849629" sldId="293"/>
            <ac:picMk id="1026" creationId="{583832AB-3F27-4DA1-ABB5-8604B30FF8BC}"/>
          </ac:picMkLst>
        </pc:picChg>
      </pc:sldChg>
      <pc:sldChg chg="modSp mod modAnim">
        <pc:chgData name="Vardan Elbakian" userId="a62396da-6b5e-4a01-af11-1dfd3ccbb507" providerId="ADAL" clId="{E9A65D22-EA95-4756-994E-E5739F7EE5C3}" dt="2020-12-10T22:52:02.582" v="57"/>
        <pc:sldMkLst>
          <pc:docMk/>
          <pc:sldMk cId="1638794591" sldId="294"/>
        </pc:sldMkLst>
        <pc:spChg chg="mod">
          <ac:chgData name="Vardan Elbakian" userId="a62396da-6b5e-4a01-af11-1dfd3ccbb507" providerId="ADAL" clId="{E9A65D22-EA95-4756-994E-E5739F7EE5C3}" dt="2020-12-10T22:22:21.809" v="2" actId="14100"/>
          <ac:spMkLst>
            <pc:docMk/>
            <pc:sldMk cId="1638794591" sldId="294"/>
            <ac:spMk id="10" creationId="{691F7817-C6A8-4C3F-AE3B-276687097B6F}"/>
          </ac:spMkLst>
        </pc:spChg>
        <pc:picChg chg="mod">
          <ac:chgData name="Vardan Elbakian" userId="a62396da-6b5e-4a01-af11-1dfd3ccbb507" providerId="ADAL" clId="{E9A65D22-EA95-4756-994E-E5739F7EE5C3}" dt="2020-12-10T22:22:09.934" v="0" actId="1076"/>
          <ac:picMkLst>
            <pc:docMk/>
            <pc:sldMk cId="1638794591" sldId="294"/>
            <ac:picMk id="7" creationId="{3F4C77D9-DB59-409A-8576-3789ABBE152D}"/>
          </ac:picMkLst>
        </pc:picChg>
      </pc:sldChg>
      <pc:sldChg chg="addSp delSp modSp add mod ord delAnim modAnim">
        <pc:chgData name="Vardan Elbakian" userId="a62396da-6b5e-4a01-af11-1dfd3ccbb507" providerId="ADAL" clId="{E9A65D22-EA95-4756-994E-E5739F7EE5C3}" dt="2020-12-12T11:43:24.480" v="150"/>
        <pc:sldMkLst>
          <pc:docMk/>
          <pc:sldMk cId="2514651848" sldId="295"/>
        </pc:sldMkLst>
        <pc:spChg chg="del">
          <ac:chgData name="Vardan Elbakian" userId="a62396da-6b5e-4a01-af11-1dfd3ccbb507" providerId="ADAL" clId="{E9A65D22-EA95-4756-994E-E5739F7EE5C3}" dt="2020-12-10T22:26:09.774" v="12" actId="478"/>
          <ac:spMkLst>
            <pc:docMk/>
            <pc:sldMk cId="2514651848" sldId="295"/>
            <ac:spMk id="11" creationId="{E1A1E028-7F14-48A3-B82E-D76414C5DBD2}"/>
          </ac:spMkLst>
        </pc:spChg>
        <pc:spChg chg="del">
          <ac:chgData name="Vardan Elbakian" userId="a62396da-6b5e-4a01-af11-1dfd3ccbb507" providerId="ADAL" clId="{E9A65D22-EA95-4756-994E-E5739F7EE5C3}" dt="2020-12-10T22:26:09.774" v="12" actId="478"/>
          <ac:spMkLst>
            <pc:docMk/>
            <pc:sldMk cId="2514651848" sldId="295"/>
            <ac:spMk id="12" creationId="{AE0C688A-73FC-4EF0-9753-94D62A050C15}"/>
          </ac:spMkLst>
        </pc:spChg>
        <pc:spChg chg="del">
          <ac:chgData name="Vardan Elbakian" userId="a62396da-6b5e-4a01-af11-1dfd3ccbb507" providerId="ADAL" clId="{E9A65D22-EA95-4756-994E-E5739F7EE5C3}" dt="2020-12-10T22:26:03.706" v="10" actId="478"/>
          <ac:spMkLst>
            <pc:docMk/>
            <pc:sldMk cId="2514651848" sldId="295"/>
            <ac:spMk id="15" creationId="{388E3B05-1365-4633-BBB2-5C38F9849B69}"/>
          </ac:spMkLst>
        </pc:spChg>
        <pc:spChg chg="del">
          <ac:chgData name="Vardan Elbakian" userId="a62396da-6b5e-4a01-af11-1dfd3ccbb507" providerId="ADAL" clId="{E9A65D22-EA95-4756-994E-E5739F7EE5C3}" dt="2020-12-10T22:25:59.525" v="8" actId="478"/>
          <ac:spMkLst>
            <pc:docMk/>
            <pc:sldMk cId="2514651848" sldId="295"/>
            <ac:spMk id="16" creationId="{A043B176-8BC1-41C8-94F5-626C3A3E3504}"/>
          </ac:spMkLst>
        </pc:spChg>
        <pc:spChg chg="add mod">
          <ac:chgData name="Vardan Elbakian" userId="a62396da-6b5e-4a01-af11-1dfd3ccbb507" providerId="ADAL" clId="{E9A65D22-EA95-4756-994E-E5739F7EE5C3}" dt="2020-12-10T22:28:06.550" v="29" actId="1076"/>
          <ac:spMkLst>
            <pc:docMk/>
            <pc:sldMk cId="2514651848" sldId="295"/>
            <ac:spMk id="17" creationId="{D2DFA9F2-ECB7-43DD-8778-5A3291ED27C5}"/>
          </ac:spMkLst>
        </pc:spChg>
        <pc:picChg chg="del">
          <ac:chgData name="Vardan Elbakian" userId="a62396da-6b5e-4a01-af11-1dfd3ccbb507" providerId="ADAL" clId="{E9A65D22-EA95-4756-994E-E5739F7EE5C3}" dt="2020-12-10T22:25:57.883" v="7" actId="478"/>
          <ac:picMkLst>
            <pc:docMk/>
            <pc:sldMk cId="2514651848" sldId="295"/>
            <ac:picMk id="6" creationId="{211EBE8B-23E0-4834-ABA4-C7358E2624E4}"/>
          </ac:picMkLst>
        </pc:picChg>
        <pc:picChg chg="del">
          <ac:chgData name="Vardan Elbakian" userId="a62396da-6b5e-4a01-af11-1dfd3ccbb507" providerId="ADAL" clId="{E9A65D22-EA95-4756-994E-E5739F7EE5C3}" dt="2020-12-10T22:26:01.729" v="9" actId="478"/>
          <ac:picMkLst>
            <pc:docMk/>
            <pc:sldMk cId="2514651848" sldId="295"/>
            <ac:picMk id="9" creationId="{CA909BD2-BBBD-493C-9E21-5CECF1160264}"/>
          </ac:picMkLst>
        </pc:picChg>
        <pc:picChg chg="mod">
          <ac:chgData name="Vardan Elbakian" userId="a62396da-6b5e-4a01-af11-1dfd3ccbb507" providerId="ADAL" clId="{E9A65D22-EA95-4756-994E-E5739F7EE5C3}" dt="2020-12-10T22:27:58.201" v="27" actId="1076"/>
          <ac:picMkLst>
            <pc:docMk/>
            <pc:sldMk cId="2514651848" sldId="295"/>
            <ac:picMk id="14" creationId="{EDDD4CDA-DA71-4C09-97A6-8AF5D374E33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0E64FB-9A97-46BC-8FE1-58B4655FB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5076C-9E7D-4AF2-8C7E-82C4A79C8D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F8FFD-930C-4198-B519-6E2D31492120}" type="datetimeFigureOut">
              <a:rPr lang="en-US" smtClean="0"/>
              <a:t>16-Dec-20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66824-9FD4-4832-B8EA-07321651B6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Vardan Elbakyan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60572-8405-42BD-AF6E-AAFA8FB88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6EDB7-E07E-46AA-BFC1-87DBA2452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953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7861C-0BBC-4892-A609-B6A9670B9327}" type="datetimeFigureOut">
              <a:rPr lang="en-US" smtClean="0"/>
              <a:t>16-Dec-20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Vardan Elbakyan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6AD22-BD5B-4C24-9074-956F8B64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974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B80C-D387-49C5-837A-44F18611A3B7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16D4-6081-4D98-8DBE-57FD820242D5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86D0-AA74-45C5-83DB-B3DB20D79FD0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9F83-0800-49D0-B15C-69739CD2FE81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3999-B3F3-436F-AB40-7F562D7A84F9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F3ED-E9C2-4AB3-8729-8C07C02BB875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304B-0119-4956-9937-04863938445F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E4BB-92C1-4349-A738-4B007212C46C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001A-D971-48B6-886D-D6D5B8FC8E2E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DEDC2F-6F5D-47FB-806C-6C2DDCCB2568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F49E1-6D6D-4DBE-B323-E8B1DC6998A2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BA81F3-5A8D-457C-A772-6D3AA3ECF873}" type="datetime1">
              <a:rPr lang="en-US" smtClean="0"/>
              <a:t>16-Dec-20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87EF-9FF1-49E8-B3E3-28BC7D3B1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Distinguishing between different mechanisms of FU-Orionis-type luminosity outbursts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70639-A899-4157-9661-7946857B3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726" y="4460327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/>
              <a:t>Vardan Elbakyan		Eduard Vorobyov</a:t>
            </a:r>
          </a:p>
          <a:p>
            <a:r>
              <a:rPr lang="en-US" dirty="0" err="1"/>
              <a:t>Hauyu</a:t>
            </a:r>
            <a:r>
              <a:rPr lang="en-US" dirty="0"/>
              <a:t> Baobab Liu	</a:t>
            </a:r>
            <a:r>
              <a:rPr lang="en-US" dirty="0" err="1"/>
              <a:t>Michihiro</a:t>
            </a:r>
            <a:r>
              <a:rPr lang="en-US" dirty="0"/>
              <a:t> </a:t>
            </a:r>
            <a:r>
              <a:rPr lang="en-US" dirty="0" err="1"/>
              <a:t>Takami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3B637-1EC7-4540-BE87-D108BF73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Accretion and luminosity bursts across the stellar mass spectrum - 15 Dec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CEDB-4EFB-4EFF-83B1-BC4004DF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E4B761E-E8F0-4F99-8CB1-528B4FEC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1" y="0"/>
            <a:ext cx="1236617" cy="123661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F7F5EF2-EFDD-4CB3-8234-FF9812BA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659" y="114545"/>
            <a:ext cx="3969730" cy="1007245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CA85503C-4F54-42ED-99D2-FA257EEF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248" y="66216"/>
            <a:ext cx="3884877" cy="1145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34B41-B5B7-4C3F-81A3-DFD52B72D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274" y="4666837"/>
            <a:ext cx="4855429" cy="1364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4F9BCC-7B0A-4791-919F-EE4E2F15CEFC}"/>
              </a:ext>
            </a:extLst>
          </p:cNvPr>
          <p:cNvSpPr txBox="1"/>
          <p:nvPr/>
        </p:nvSpPr>
        <p:spPr>
          <a:xfrm>
            <a:off x="9631780" y="5738542"/>
            <a:ext cx="186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Submitted to A&amp;A</a:t>
            </a:r>
          </a:p>
        </p:txBody>
      </p:sp>
      <p:pic>
        <p:nvPicPr>
          <p:cNvPr id="1026" name="Picture 2" descr="A Leading UK University | University of Leicester">
            <a:extLst>
              <a:ext uri="{FF2B5EF4-FFF2-40B4-BE49-F238E27FC236}">
                <a16:creationId xmlns:a16="http://schemas.microsoft.com/office/drawing/2014/main" id="{C9B0D2C9-5401-44FE-9B8E-71531E96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31" y="206282"/>
            <a:ext cx="2813038" cy="7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1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Bursts triggered by collisions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3FA8A-A746-4128-B59D-F24553610420}"/>
              </a:ext>
            </a:extLst>
          </p:cNvPr>
          <p:cNvSpPr txBox="1"/>
          <p:nvPr/>
        </p:nvSpPr>
        <p:spPr>
          <a:xfrm>
            <a:off x="5464005" y="4469022"/>
            <a:ext cx="218335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intruder creates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tail-like structures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Aikawa</a:t>
            </a:r>
            <a:r>
              <a:rPr lang="en-US" dirty="0">
                <a:solidFill>
                  <a:srgbClr val="FF0000"/>
                </a:solidFill>
              </a:rPr>
              <a:t> et al. 2019;</a:t>
            </a:r>
          </a:p>
          <a:p>
            <a:pPr>
              <a:defRPr/>
            </a:pPr>
            <a:r>
              <a:rPr lang="en-US" dirty="0" err="1">
                <a:solidFill>
                  <a:srgbClr val="FF0000"/>
                </a:solidFill>
              </a:rPr>
              <a:t>Vorobyov</a:t>
            </a:r>
            <a:r>
              <a:rPr lang="en-US" dirty="0">
                <a:solidFill>
                  <a:srgbClr val="FF0000"/>
                </a:solidFill>
              </a:rPr>
              <a:t> et al. 2020)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model28_2plot_arate">
            <a:hlinkClick r:id="" action="ppaction://media"/>
            <a:extLst>
              <a:ext uri="{FF2B5EF4-FFF2-40B4-BE49-F238E27FC236}">
                <a16:creationId xmlns:a16="http://schemas.microsoft.com/office/drawing/2014/main" id="{EDDD4CDA-DA71-4C09-97A6-8AF5D374E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055" y="570170"/>
            <a:ext cx="7980900" cy="5717660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D2DFA9F2-ECB7-43DD-8778-5A3291ED2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0458" y="2092600"/>
            <a:ext cx="2037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 err="1">
                <a:latin typeface="Arial" panose="020B0604020202020204" pitchFamily="34" charset="0"/>
              </a:rPr>
              <a:t>M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intr</a:t>
            </a:r>
            <a:r>
              <a:rPr lang="en-US" altLang="ru-RU" sz="1800" dirty="0">
                <a:latin typeface="Arial" panose="020B0604020202020204" pitchFamily="34" charset="0"/>
              </a:rPr>
              <a:t>=</a:t>
            </a:r>
            <a:r>
              <a:rPr lang="en-US" altLang="ru-RU" sz="1800" dirty="0" err="1">
                <a:latin typeface="Arial" panose="020B0604020202020204" pitchFamily="34" charset="0"/>
              </a:rPr>
              <a:t>M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trg</a:t>
            </a:r>
            <a:r>
              <a:rPr lang="en-US" altLang="ru-RU" sz="1800" dirty="0">
                <a:latin typeface="Arial" panose="020B0604020202020204" pitchFamily="34" charset="0"/>
              </a:rPr>
              <a:t>=0.5 M</a:t>
            </a:r>
            <a:r>
              <a:rPr lang="en-US" altLang="ru-RU" sz="1800" baseline="-25000" dirty="0">
                <a:latin typeface="Arial" panose="020B0604020202020204" pitchFamily="34" charset="0"/>
                <a:ea typeface="Segoe UI Symbol" panose="020B0502040204020203" pitchFamily="34" charset="0"/>
              </a:rPr>
              <a:t>⊙</a:t>
            </a:r>
            <a:endParaRPr lang="ru-RU" altLang="ru-RU" sz="1800" baseline="-2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3863732" y="167007"/>
            <a:ext cx="4464534" cy="59671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Bursts triggered by collisions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1EBE8B-23E0-4834-ABA4-C7358E26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33" y="562201"/>
            <a:ext cx="3680598" cy="5717660"/>
          </a:xfrm>
          <a:prstGeom prst="rect">
            <a:avLst/>
          </a:prstGeom>
        </p:spPr>
      </p:pic>
      <p:pic>
        <p:nvPicPr>
          <p:cNvPr id="9" name="Picture 8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CA909BD2-BBBD-493C-9E21-5CECF116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316" y="562201"/>
            <a:ext cx="3680599" cy="57176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0C688A-73FC-4EF0-9753-94D62A050C15}"/>
              </a:ext>
            </a:extLst>
          </p:cNvPr>
          <p:cNvSpPr txBox="1"/>
          <p:nvPr/>
        </p:nvSpPr>
        <p:spPr>
          <a:xfrm>
            <a:off x="5029651" y="2989546"/>
            <a:ext cx="2132697" cy="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The intruder outshines the target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3FA8A-A746-4128-B59D-F24553610420}"/>
              </a:ext>
            </a:extLst>
          </p:cNvPr>
          <p:cNvSpPr txBox="1"/>
          <p:nvPr/>
        </p:nvSpPr>
        <p:spPr>
          <a:xfrm>
            <a:off x="5091477" y="4448351"/>
            <a:ext cx="218335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intruder creates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tail-like structures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Aikawa</a:t>
            </a:r>
            <a:r>
              <a:rPr lang="en-US" dirty="0">
                <a:solidFill>
                  <a:srgbClr val="FF0000"/>
                </a:solidFill>
              </a:rPr>
              <a:t> et al. 2019;</a:t>
            </a:r>
          </a:p>
          <a:p>
            <a:pPr>
              <a:defRPr/>
            </a:pPr>
            <a:r>
              <a:rPr lang="en-US" dirty="0" err="1">
                <a:solidFill>
                  <a:srgbClr val="FF0000"/>
                </a:solidFill>
              </a:rPr>
              <a:t>Vorobyov</a:t>
            </a:r>
            <a:r>
              <a:rPr lang="en-US" dirty="0">
                <a:solidFill>
                  <a:srgbClr val="FF0000"/>
                </a:solidFill>
              </a:rPr>
              <a:t> et al. 2020)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8E3B05-1365-4633-BBB2-5C38F9849B69}"/>
              </a:ext>
            </a:extLst>
          </p:cNvPr>
          <p:cNvSpPr/>
          <p:nvPr/>
        </p:nvSpPr>
        <p:spPr>
          <a:xfrm>
            <a:off x="8103317" y="2599380"/>
            <a:ext cx="3304918" cy="1667820"/>
          </a:xfrm>
          <a:prstGeom prst="roundRect">
            <a:avLst>
              <a:gd name="adj" fmla="val 2472"/>
            </a:avLst>
          </a:prstGeom>
          <a:noFill/>
          <a:ln w="76200"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3B176-8BC1-41C8-94F5-626C3A3E3504}"/>
              </a:ext>
            </a:extLst>
          </p:cNvPr>
          <p:cNvSpPr/>
          <p:nvPr/>
        </p:nvSpPr>
        <p:spPr>
          <a:xfrm>
            <a:off x="437833" y="2621127"/>
            <a:ext cx="3298140" cy="1646073"/>
          </a:xfrm>
          <a:prstGeom prst="roundRect">
            <a:avLst>
              <a:gd name="adj" fmla="val 2472"/>
            </a:avLst>
          </a:prstGeom>
          <a:noFill/>
          <a:ln w="76200"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74733-3688-4E72-97AD-FC7127CA80D4}"/>
              </a:ext>
            </a:extLst>
          </p:cNvPr>
          <p:cNvSpPr txBox="1"/>
          <p:nvPr/>
        </p:nvSpPr>
        <p:spPr>
          <a:xfrm>
            <a:off x="820291" y="34461"/>
            <a:ext cx="329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</a:rPr>
              <a:t>Periastron distance = 82.4 au</a:t>
            </a:r>
          </a:p>
          <a:p>
            <a:r>
              <a:rPr lang="en-US" sz="1400" dirty="0">
                <a:latin typeface="Arial" panose="020B0604020202020204" pitchFamily="34" charset="0"/>
              </a:rPr>
              <a:t>Intruder velocity = 5.21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km s</a:t>
            </a:r>
            <a:r>
              <a:rPr lang="en-US" sz="1400" b="0" i="0" baseline="30000" dirty="0">
                <a:effectLst/>
                <a:latin typeface="Arial" panose="020B0604020202020204" pitchFamily="34" charset="0"/>
              </a:rPr>
              <a:t>−1</a:t>
            </a:r>
            <a:endParaRPr lang="en-US" sz="1400" baseline="30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F1C69-AF87-4EE9-A4BF-BD8E59613B92}"/>
              </a:ext>
            </a:extLst>
          </p:cNvPr>
          <p:cNvSpPr txBox="1"/>
          <p:nvPr/>
        </p:nvSpPr>
        <p:spPr>
          <a:xfrm>
            <a:off x="8407020" y="63499"/>
            <a:ext cx="329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effectLst/>
                <a:latin typeface="Arial" panose="020B0604020202020204" pitchFamily="34" charset="0"/>
              </a:rPr>
              <a:t>Periastron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distance = 75.3 au</a:t>
            </a:r>
          </a:p>
          <a:p>
            <a:r>
              <a:rPr lang="en-US" sz="1400" dirty="0">
                <a:latin typeface="Arial" panose="020B0604020202020204" pitchFamily="34" charset="0"/>
              </a:rPr>
              <a:t>Intruder velocity = 5.43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km s</a:t>
            </a:r>
            <a:r>
              <a:rPr lang="en-US" sz="1400" b="0" i="0" baseline="30000" dirty="0">
                <a:effectLst/>
                <a:latin typeface="Arial" panose="020B0604020202020204" pitchFamily="34" charset="0"/>
              </a:rPr>
              <a:t>−1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0608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Bursts triggered by collisions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5B0C975-BD57-40A3-A5C8-F15B9B0C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66" y="594402"/>
            <a:ext cx="5403503" cy="5669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FF6E1-054A-4D8B-B701-84BF2197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5" r="11382"/>
          <a:stretch/>
        </p:blipFill>
        <p:spPr>
          <a:xfrm>
            <a:off x="7264861" y="217990"/>
            <a:ext cx="4696196" cy="571717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8B1545B-DD40-42CE-8B3D-DC03468ED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338" y="5786492"/>
            <a:ext cx="3187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The strongest dynamical perturbation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             (in the target disk)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C8B7E4C4-5259-429A-9E7C-E527E2513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957" y="271236"/>
            <a:ext cx="1991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= (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–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) 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endParaRPr lang="ru-RU" altLang="ru-RU" sz="1800" baseline="-25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Arial" panose="020B0604020202020204" pitchFamily="34" charset="0"/>
              </a:rPr>
              <a:t>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 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1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Bursts triggered by collisions</a:t>
            </a:r>
          </a:p>
        </p:txBody>
      </p:sp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933730A-C2E9-48EC-8C23-6F1B03DB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104" y="217990"/>
            <a:ext cx="7001239" cy="6043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A7525-0532-456D-A7FA-2C88F949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36" y="4745048"/>
            <a:ext cx="2501360" cy="11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91609-6FA3-4480-B5F2-9EBB359F4859}"/>
              </a:ext>
            </a:extLst>
          </p:cNvPr>
          <p:cNvSpPr txBox="1"/>
          <p:nvPr/>
        </p:nvSpPr>
        <p:spPr>
          <a:xfrm>
            <a:off x="219958" y="812476"/>
            <a:ext cx="114582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Peculiar kinematic features in the disk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may help to distinguish between different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burst origins.</a:t>
            </a:r>
            <a:endParaRPr lang="hy-AM" sz="2000" b="0" i="0" dirty="0">
              <a:effectLst/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2000" dirty="0">
                <a:latin typeface="Arial" panose="020B0604020202020204" pitchFamily="34" charset="0"/>
              </a:rPr>
              <a:t>For the MRI</a:t>
            </a:r>
            <a:r>
              <a:rPr lang="hy-AM" altLang="ru-RU" sz="2000" dirty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bursts,  the  velocities  are  characterized  by  kinks  and  wiggles that  are  typical  for  gravitationally  unstable  disks.</a:t>
            </a: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2000" dirty="0">
                <a:latin typeface="Arial" panose="020B0604020202020204" pitchFamily="34" charset="0"/>
              </a:rPr>
              <a:t>For the clump-infall models, the kinks are stronger and</a:t>
            </a:r>
            <a:r>
              <a:rPr lang="hy-AM" altLang="ru-RU" sz="2000" dirty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are even discontinuous at the edges of expanding spiral arcs created by in-spiraling clumps.</a:t>
            </a: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For the collision models, the kinks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are strongest and discontinuous near the edges of the target disk.</a:t>
            </a:r>
            <a:endParaRPr lang="hy-AM" sz="2000" b="0" i="0" dirty="0">
              <a:effectLst/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hy-AM" altLang="ru-RU" sz="2000" dirty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The deviations of the model velocity channels from a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symmetric pattern that is expected for a purely Keplerian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disk</a:t>
            </a:r>
            <a:r>
              <a:rPr lang="hy-AM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may be helpful when distinguishing between the burst mechanisms. </a:t>
            </a:r>
            <a:endParaRPr lang="en-US" altLang="ru-RU" sz="200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59501-2626-4D72-A3BF-534336FCF1C2}"/>
              </a:ext>
            </a:extLst>
          </p:cNvPr>
          <p:cNvSpPr txBox="1"/>
          <p:nvPr/>
        </p:nvSpPr>
        <p:spPr>
          <a:xfrm>
            <a:off x="7211819" y="5757923"/>
            <a:ext cx="4980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  <a:latin typeface="Arial" panose="020B0604020202020204" pitchFamily="34" charset="0"/>
              </a:rPr>
              <a:t>This </a:t>
            </a:r>
            <a:r>
              <a:rPr lang="en-US" sz="1400" i="1" dirty="0">
                <a:latin typeface="Arial" panose="020B0604020202020204" pitchFamily="34" charset="0"/>
              </a:rPr>
              <a:t>research</a:t>
            </a:r>
            <a:r>
              <a:rPr lang="en-US" sz="1400" b="0" i="1" dirty="0">
                <a:effectLst/>
                <a:latin typeface="Arial" panose="020B0604020202020204" pitchFamily="34" charset="0"/>
              </a:rPr>
              <a:t> was supported by the Russian Foundation for Basic Research, Russian-Taiwanese project 19-52-52011</a:t>
            </a:r>
            <a:endParaRPr lang="en-US" sz="1400" i="1" dirty="0"/>
          </a:p>
        </p:txBody>
      </p:sp>
      <p:pic>
        <p:nvPicPr>
          <p:cNvPr id="1026" name="Picture 2" descr="Science Diplomacy in the UK, Russia and beyond">
            <a:extLst>
              <a:ext uri="{FF2B5EF4-FFF2-40B4-BE49-F238E27FC236}">
                <a16:creationId xmlns:a16="http://schemas.microsoft.com/office/drawing/2014/main" id="{583832AB-3F27-4DA1-ABB5-8604B30F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17" y="5578341"/>
            <a:ext cx="702802" cy="7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4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Motivation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06EBB-FB1A-48A8-8D5D-16A466E6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70"/>
          <a:stretch/>
        </p:blipFill>
        <p:spPr>
          <a:xfrm>
            <a:off x="8508989" y="17362"/>
            <a:ext cx="3417178" cy="2961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768612-6310-4336-8859-39EB4D13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128" y="3280925"/>
            <a:ext cx="3030899" cy="2852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C5FBE6-D7A2-46CF-B29E-43ECF0F0C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12" y="1203204"/>
            <a:ext cx="5880038" cy="20163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5BAC6-7B50-48C1-BE26-C582C41A2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8" y="3144724"/>
            <a:ext cx="7564211" cy="3111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D5A9C0-4796-4BCD-B2DB-AB658447A61A}"/>
              </a:ext>
            </a:extLst>
          </p:cNvPr>
          <p:cNvSpPr txBox="1"/>
          <p:nvPr/>
        </p:nvSpPr>
        <p:spPr>
          <a:xfrm>
            <a:off x="5861090" y="5915804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Hall et al.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437AFD-97DB-4105-AD72-750CFF7630DC}"/>
              </a:ext>
            </a:extLst>
          </p:cNvPr>
          <p:cNvSpPr txBox="1"/>
          <p:nvPr/>
        </p:nvSpPr>
        <p:spPr>
          <a:xfrm>
            <a:off x="8340732" y="6017541"/>
            <a:ext cx="17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Pinte</a:t>
            </a:r>
            <a:r>
              <a:rPr lang="en-US" i="1" dirty="0"/>
              <a:t> et al.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C6F040-5AE4-4680-9E8C-6738E6EF6606}"/>
              </a:ext>
            </a:extLst>
          </p:cNvPr>
          <p:cNvSpPr txBox="1"/>
          <p:nvPr/>
        </p:nvSpPr>
        <p:spPr>
          <a:xfrm>
            <a:off x="8359093" y="2832123"/>
            <a:ext cx="17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Pinte</a:t>
            </a:r>
            <a:r>
              <a:rPr lang="en-US" i="1" dirty="0"/>
              <a:t> et al. 2019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B1B79BFE-5265-4393-8AC3-94B39C56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15" y="660407"/>
            <a:ext cx="5768931" cy="565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2E34856-9C06-47CE-B5A1-2A2F53A49D9D}"/>
              </a:ext>
            </a:extLst>
          </p:cNvPr>
          <p:cNvSpPr/>
          <p:nvPr/>
        </p:nvSpPr>
        <p:spPr>
          <a:xfrm>
            <a:off x="4101521" y="450357"/>
            <a:ext cx="2523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Zhu et al. 2009a, 2010b</a:t>
            </a:r>
          </a:p>
        </p:txBody>
      </p:sp>
    </p:spTree>
    <p:extLst>
      <p:ext uri="{BB962C8B-B14F-4D97-AF65-F5344CB8AC3E}">
        <p14:creationId xmlns:p14="http://schemas.microsoft.com/office/powerpoint/2010/main" val="67792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Models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BD329EF-C795-4154-8A56-766A2498C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920" y="99834"/>
            <a:ext cx="5439266" cy="608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C77D9-DB59-409A-8576-3789ABBE1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4" y="4675495"/>
            <a:ext cx="6700188" cy="1421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F7817-C6A8-4C3F-AE3B-276687097B6F}"/>
              </a:ext>
            </a:extLst>
          </p:cNvPr>
          <p:cNvSpPr txBox="1"/>
          <p:nvPr/>
        </p:nvSpPr>
        <p:spPr>
          <a:xfrm>
            <a:off x="72009" y="1659126"/>
            <a:ext cx="4368016" cy="240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</a:rPr>
              <a:t>T</a:t>
            </a:r>
            <a:r>
              <a:rPr lang="en-US" b="0" i="0" u="sng" dirty="0">
                <a:effectLst/>
                <a:latin typeface="Arial" panose="020B0604020202020204" pitchFamily="34" charset="0"/>
              </a:rPr>
              <a:t>hree mechanisms: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the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magnetorotational</a:t>
            </a:r>
            <a:r>
              <a:rPr lang="en-US" b="0" i="0" dirty="0">
                <a:effectLst/>
                <a:latin typeface="Arial" panose="020B0604020202020204" pitchFamily="34" charset="0"/>
              </a:rPr>
              <a:t> instability (MRI) in the inner disk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clump infall in gravitationally fragmented disks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close encounters with an intruder star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ADF58-77F0-4641-B3CF-6FD2A3D62E65}"/>
              </a:ext>
            </a:extLst>
          </p:cNvPr>
          <p:cNvSpPr/>
          <p:nvPr/>
        </p:nvSpPr>
        <p:spPr>
          <a:xfrm>
            <a:off x="305800" y="81161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b="1" dirty="0">
                <a:latin typeface="Arial" panose="020B0604020202020204" pitchFamily="34" charset="0"/>
              </a:rPr>
              <a:t>FEOSAD – Formation and Evolution of Stars and Disks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E1749-9A4C-4323-B473-1FC5438F80FB}"/>
              </a:ext>
            </a:extLst>
          </p:cNvPr>
          <p:cNvSpPr/>
          <p:nvPr/>
        </p:nvSpPr>
        <p:spPr>
          <a:xfrm>
            <a:off x="305800" y="1114830"/>
            <a:ext cx="29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400" i="1" dirty="0">
                <a:latin typeface="Arial" panose="020B0604020202020204" pitchFamily="34" charset="0"/>
              </a:rPr>
              <a:t>Vorobyov et al. 2018, A&amp;A, 614, 98</a:t>
            </a:r>
            <a:endParaRPr lang="en-US" sz="1400" i="1" dirty="0"/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56ABF994-AB6F-40CC-AE57-3C2EFEC06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351" y="58837"/>
            <a:ext cx="5425640" cy="616513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97875B8-7C89-4DF8-A020-5366FBF1C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6"/>
          <a:stretch/>
        </p:blipFill>
        <p:spPr bwMode="auto">
          <a:xfrm>
            <a:off x="3784651" y="2372062"/>
            <a:ext cx="3190830" cy="127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C60673-95B4-4109-B7D1-81536A7234B9}"/>
              </a:ext>
            </a:extLst>
          </p:cNvPr>
          <p:cNvSpPr/>
          <p:nvPr/>
        </p:nvSpPr>
        <p:spPr>
          <a:xfrm>
            <a:off x="4299505" y="2331066"/>
            <a:ext cx="3028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</a:rPr>
              <a:t>(Hartmann &amp; Kenyon 1996)</a:t>
            </a:r>
          </a:p>
        </p:txBody>
      </p:sp>
    </p:spTree>
    <p:extLst>
      <p:ext uri="{BB962C8B-B14F-4D97-AF65-F5344CB8AC3E}">
        <p14:creationId xmlns:p14="http://schemas.microsoft.com/office/powerpoint/2010/main" val="16387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 triggered by MRI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E32BC6-DE0D-4FC5-8E32-12FAAE668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241" y="367644"/>
            <a:ext cx="5887091" cy="58399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39EC86-EA75-4F27-9E98-8A225659CFB9}"/>
              </a:ext>
            </a:extLst>
          </p:cNvPr>
          <p:cNvSpPr/>
          <p:nvPr/>
        </p:nvSpPr>
        <p:spPr>
          <a:xfrm>
            <a:off x="2093068" y="3370370"/>
            <a:ext cx="38915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i="1" dirty="0">
                <a:latin typeface="Arial" panose="020B0604020202020204" pitchFamily="34" charset="0"/>
              </a:rPr>
              <a:t>Armitage et al., 2001; Zhu </a:t>
            </a:r>
            <a:r>
              <a:rPr lang="en-US" sz="1400" i="1" dirty="0">
                <a:latin typeface="Arial" panose="020B0604020202020204" pitchFamily="34" charset="0"/>
              </a:rPr>
              <a:t>et al., 2009b, 2010a</a:t>
            </a: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57BAECD-B76D-4434-80B6-54551D9A1170}"/>
              </a:ext>
            </a:extLst>
          </p:cNvPr>
          <p:cNvGrpSpPr>
            <a:grpSpLocks/>
          </p:cNvGrpSpPr>
          <p:nvPr/>
        </p:nvGrpSpPr>
        <p:grpSpPr bwMode="auto">
          <a:xfrm>
            <a:off x="212062" y="817991"/>
            <a:ext cx="5772546" cy="2552379"/>
            <a:chOff x="827584" y="1988840"/>
            <a:chExt cx="7560840" cy="3344218"/>
          </a:xfrm>
        </p:grpSpPr>
        <p:grpSp>
          <p:nvGrpSpPr>
            <p:cNvPr id="25" name="Group 20">
              <a:extLst>
                <a:ext uri="{FF2B5EF4-FFF2-40B4-BE49-F238E27FC236}">
                  <a16:creationId xmlns:a16="http://schemas.microsoft.com/office/drawing/2014/main" id="{2DA829F0-CBE7-403C-99C6-0DC157E9AD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584" y="1988840"/>
              <a:ext cx="7560840" cy="3344218"/>
              <a:chOff x="827584" y="1988840"/>
              <a:chExt cx="7560840" cy="3344218"/>
            </a:xfrm>
          </p:grpSpPr>
          <p:grpSp>
            <p:nvGrpSpPr>
              <p:cNvPr id="29" name="Group 12">
                <a:extLst>
                  <a:ext uri="{FF2B5EF4-FFF2-40B4-BE49-F238E27FC236}">
                    <a16:creationId xmlns:a16="http://schemas.microsoft.com/office/drawing/2014/main" id="{9071B47A-3814-4C06-829B-7B3D53F27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7584" y="1988840"/>
                <a:ext cx="7560840" cy="3344218"/>
                <a:chOff x="827584" y="1988840"/>
                <a:chExt cx="7560840" cy="3344218"/>
              </a:xfrm>
            </p:grpSpPr>
            <p:grpSp>
              <p:nvGrpSpPr>
                <p:cNvPr id="32" name="Group 9">
                  <a:extLst>
                    <a:ext uri="{FF2B5EF4-FFF2-40B4-BE49-F238E27FC236}">
                      <a16:creationId xmlns:a16="http://schemas.microsoft.com/office/drawing/2014/main" id="{6D877E0A-4279-45BC-9059-44E36811C9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27584" y="1988840"/>
                  <a:ext cx="7560840" cy="3344218"/>
                  <a:chOff x="827584" y="1988840"/>
                  <a:chExt cx="7560840" cy="3344218"/>
                </a:xfrm>
              </p:grpSpPr>
              <p:pic>
                <p:nvPicPr>
                  <p:cNvPr id="35" name="Picture 6">
                    <a:extLst>
                      <a:ext uri="{FF2B5EF4-FFF2-40B4-BE49-F238E27FC236}">
                        <a16:creationId xmlns:a16="http://schemas.microsoft.com/office/drawing/2014/main" id="{BF100C9F-12C7-40C3-9CFD-505DCEC2D68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584" y="1988840"/>
                    <a:ext cx="7560840" cy="33442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TextBox 8">
                    <a:extLst>
                      <a:ext uri="{FF2B5EF4-FFF2-40B4-BE49-F238E27FC236}">
                        <a16:creationId xmlns:a16="http://schemas.microsoft.com/office/drawing/2014/main" id="{EF634E4A-1640-43DA-9024-C92814916BA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7204" y="4242574"/>
                    <a:ext cx="1346844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Arial" panose="020B0604020202020204" pitchFamily="34" charset="0"/>
                      <a:buChar char="►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ru-RU" sz="1600" b="1">
                        <a:solidFill>
                          <a:srgbClr val="C00000"/>
                        </a:solidFill>
                        <a:latin typeface="Arial" panose="020B0604020202020204" pitchFamily="34" charset="0"/>
                      </a:rPr>
                      <a:t>(Dead zone)</a:t>
                    </a:r>
                    <a:endParaRPr lang="ru-RU" altLang="ru-RU" sz="1600" b="1">
                      <a:solidFill>
                        <a:srgbClr val="C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3" name="Right Arrow 10">
                  <a:extLst>
                    <a:ext uri="{FF2B5EF4-FFF2-40B4-BE49-F238E27FC236}">
                      <a16:creationId xmlns:a16="http://schemas.microsoft.com/office/drawing/2014/main" id="{D6ACBED2-1D86-402E-8284-90FAA4EC0B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300192" y="3356992"/>
                  <a:ext cx="1080120" cy="144016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Right Arrow 11">
                  <a:extLst>
                    <a:ext uri="{FF2B5EF4-FFF2-40B4-BE49-F238E27FC236}">
                      <a16:creationId xmlns:a16="http://schemas.microsoft.com/office/drawing/2014/main" id="{AB149D89-72BB-42E2-A33E-8795DBD13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39752" y="3284984"/>
                  <a:ext cx="432048" cy="216024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Arial" panose="020B0604020202020204" pitchFamily="34" charset="0"/>
                    <a:buChar char="►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FBE61A-EA87-4468-84C0-2B2DBD6781D4}"/>
                  </a:ext>
                </a:extLst>
              </p:cNvPr>
              <p:cNvCxnSpPr/>
              <p:nvPr/>
            </p:nvCxnSpPr>
            <p:spPr bwMode="auto">
              <a:xfrm>
                <a:off x="3996057" y="2852684"/>
                <a:ext cx="647664" cy="21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34DEB5-5F36-4ACB-89F1-37B650DDBA8B}"/>
                  </a:ext>
                </a:extLst>
              </p:cNvPr>
              <p:cNvSpPr txBox="1"/>
              <p:nvPr/>
            </p:nvSpPr>
            <p:spPr>
              <a:xfrm>
                <a:off x="3203938" y="2565265"/>
                <a:ext cx="1547727" cy="3080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rial" charset="0"/>
                  </a:rPr>
                  <a:t>MRI-active layer</a:t>
                </a:r>
                <a:endParaRPr lang="ru-RU" sz="1400" b="1" dirty="0">
                  <a:solidFill>
                    <a:schemeClr val="accent1">
                      <a:lumMod val="75000"/>
                    </a:schemeClr>
                  </a:solidFill>
                  <a:latin typeface="Arial" charset="0"/>
                </a:endParaRPr>
              </a:p>
            </p:txBody>
          </p:sp>
        </p:grp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D1EF1910-9D8C-452C-B36B-E241EB9AA4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752" y="2924944"/>
              <a:ext cx="5132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 b="1">
                  <a:solidFill>
                    <a:srgbClr val="C00000"/>
                  </a:solidFill>
                  <a:latin typeface="Arial" panose="020B0604020202020204" pitchFamily="34" charset="0"/>
                </a:rPr>
                <a:t>MRI</a:t>
              </a:r>
              <a:endParaRPr lang="ru-RU" altLang="ru-RU" sz="1400" b="1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ight Arrow 23">
              <a:extLst>
                <a:ext uri="{FF2B5EF4-FFF2-40B4-BE49-F238E27FC236}">
                  <a16:creationId xmlns:a16="http://schemas.microsoft.com/office/drawing/2014/main" id="{494D29EB-BCB9-40C8-8100-E7D7BB9D27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5774" flipH="1">
              <a:off x="3712145" y="3133492"/>
              <a:ext cx="498243" cy="103909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8" name="Right Arrow 24">
              <a:extLst>
                <a:ext uri="{FF2B5EF4-FFF2-40B4-BE49-F238E27FC236}">
                  <a16:creationId xmlns:a16="http://schemas.microsoft.com/office/drawing/2014/main" id="{80F4C89E-EFF7-4995-ACEE-FED739A988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452" flipH="1">
              <a:off x="3710149" y="3595380"/>
              <a:ext cx="498243" cy="103909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</p:grpSp>
      <p:sp>
        <p:nvSpPr>
          <p:cNvPr id="37" name="TextBox 2">
            <a:extLst>
              <a:ext uri="{FF2B5EF4-FFF2-40B4-BE49-F238E27FC236}">
                <a16:creationId xmlns:a16="http://schemas.microsoft.com/office/drawing/2014/main" id="{54214119-15FA-446B-A174-614FD09A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02" y="852917"/>
            <a:ext cx="1719510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Inner MRI active disk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763367B4-C2BB-4E9F-914B-AD0E564D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690" y="852917"/>
            <a:ext cx="1826141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Outer MRI active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 GI-unstable disk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010F7FC3-CED6-4490-BA3A-8F9AF516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60" y="1563016"/>
            <a:ext cx="1419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latin typeface="Arial" panose="020B0604020202020204" pitchFamily="34" charset="0"/>
              </a:rPr>
              <a:t>flow of matter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D1F692A-BE7C-4389-A340-B926B4B0F523}"/>
                  </a:ext>
                </a:extLst>
              </p:cNvPr>
              <p:cNvSpPr txBox="1"/>
              <p:nvPr/>
            </p:nvSpPr>
            <p:spPr>
              <a:xfrm>
                <a:off x="645079" y="4053925"/>
                <a:ext cx="2968646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𝑎𝑐𝑡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𝑎𝑐𝑡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𝑑𝑒𝑎𝑑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𝑑𝑒𝑎𝑑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D1F692A-BE7C-4389-A340-B926B4B0F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9" y="4053925"/>
                <a:ext cx="2968646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F6A6C27-92BC-4C0F-B741-AF94FD50C9B0}"/>
                  </a:ext>
                </a:extLst>
              </p:cNvPr>
              <p:cNvSpPr txBox="1"/>
              <p:nvPr/>
            </p:nvSpPr>
            <p:spPr>
              <a:xfrm>
                <a:off x="77512" y="4667861"/>
                <a:ext cx="3130505" cy="1690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𝑑𝑒𝑎𝑑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𝑀𝑅𝐼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𝑟𝑒𝑠𝑖𝑑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𝑀𝑅𝐼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𝑎𝑐𝑡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,  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𝑐𝑟𝑖𝑡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&amp;0,  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𝑟𝑒𝑠𝑖𝑑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≃0.01−1.0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=1100−1500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=10−100 </m:t>
                      </m:r>
                      <m:r>
                        <m:rPr>
                          <m:sty m:val="p"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F6A6C27-92BC-4C0F-B741-AF94FD50C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2" y="4667861"/>
                <a:ext cx="3130505" cy="1690014"/>
              </a:xfrm>
              <a:prstGeom prst="rect">
                <a:avLst/>
              </a:prstGeom>
              <a:blipFill>
                <a:blip r:embed="rId5"/>
                <a:stretch>
                  <a:fillRect l="-6433" t="-48375" b="-36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436DA9A-079B-4A0B-8967-EDD73F992773}"/>
                  </a:ext>
                </a:extLst>
              </p:cNvPr>
              <p:cNvSpPr txBox="1"/>
              <p:nvPr/>
            </p:nvSpPr>
            <p:spPr>
              <a:xfrm>
                <a:off x="2589841" y="4702446"/>
                <a:ext cx="30842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surface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active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layer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𝑑𝑒𝑎𝑑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surface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dead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layer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436DA9A-079B-4A0B-8967-EDD73F992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41" y="4702446"/>
                <a:ext cx="3084206" cy="523220"/>
              </a:xfrm>
              <a:prstGeom prst="rect">
                <a:avLst/>
              </a:prstGeom>
              <a:blipFill>
                <a:blip r:embed="rId6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C1D91273-22EB-4B0F-B13C-B8520A393E9A}"/>
              </a:ext>
            </a:extLst>
          </p:cNvPr>
          <p:cNvSpPr/>
          <p:nvPr/>
        </p:nvSpPr>
        <p:spPr>
          <a:xfrm>
            <a:off x="2364388" y="5637882"/>
            <a:ext cx="3065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i="1" dirty="0">
                <a:latin typeface="Arial" panose="020B0604020202020204" pitchFamily="34" charset="0"/>
              </a:rPr>
              <a:t>Bae et al., 2014; Kadam </a:t>
            </a:r>
            <a:r>
              <a:rPr lang="en-US" sz="1400" i="1" dirty="0">
                <a:latin typeface="Arial" panose="020B0604020202020204" pitchFamily="34" charset="0"/>
              </a:rPr>
              <a:t>et al., 2020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9FAEEA-9414-4DE5-B099-A9D897D08C6D}"/>
              </a:ext>
            </a:extLst>
          </p:cNvPr>
          <p:cNvCxnSpPr/>
          <p:nvPr/>
        </p:nvCxnSpPr>
        <p:spPr>
          <a:xfrm>
            <a:off x="77512" y="3884023"/>
            <a:ext cx="59070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6D84F31-BC94-4479-9804-C5C746EF2944}"/>
              </a:ext>
            </a:extLst>
          </p:cNvPr>
          <p:cNvSpPr/>
          <p:nvPr/>
        </p:nvSpPr>
        <p:spPr>
          <a:xfrm>
            <a:off x="8272476" y="367643"/>
            <a:ext cx="1734306" cy="5458381"/>
          </a:xfrm>
          <a:prstGeom prst="roundRect">
            <a:avLst>
              <a:gd name="adj" fmla="val 2472"/>
            </a:avLst>
          </a:prstGeom>
          <a:noFill/>
          <a:ln w="76200"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 triggered by MRI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26B09E-A3A3-48A1-A641-69F73624D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36" y="217990"/>
            <a:ext cx="6297106" cy="5906719"/>
          </a:xfrm>
          <a:prstGeom prst="rect">
            <a:avLst/>
          </a:prstGeom>
        </p:spPr>
      </p:pic>
      <p:sp>
        <p:nvSpPr>
          <p:cNvPr id="8" name="TextBox 23">
            <a:extLst>
              <a:ext uri="{FF2B5EF4-FFF2-40B4-BE49-F238E27FC236}">
                <a16:creationId xmlns:a16="http://schemas.microsoft.com/office/drawing/2014/main" id="{71046CB0-8E06-4496-8AD6-6B9CD7671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70" y="5554059"/>
            <a:ext cx="1508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weak dynamical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   perturbations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 during the burst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259EA-DF0B-4583-8201-65077668819E}"/>
              </a:ext>
            </a:extLst>
          </p:cNvPr>
          <p:cNvSpPr txBox="1"/>
          <p:nvPr/>
        </p:nvSpPr>
        <p:spPr>
          <a:xfrm>
            <a:off x="477007" y="1204117"/>
            <a:ext cx="302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Residuals in the rotation maps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1BF65B3D-399E-4FDD-B1BC-643FF34F1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4" y="1149783"/>
            <a:ext cx="1991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= (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–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) 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endParaRPr lang="ru-RU" altLang="ru-RU" sz="1800" baseline="-25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Arial" panose="020B0604020202020204" pitchFamily="34" charset="0"/>
              </a:rPr>
              <a:t>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 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5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8" y="217990"/>
            <a:ext cx="4464534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 triggered by MRI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CD0FA71-888E-49B3-8E16-B6059FD7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13" y="692787"/>
            <a:ext cx="9013371" cy="5576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5775E-E2D3-415E-B634-BE7DE318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0" y="4640624"/>
            <a:ext cx="2501360" cy="11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9D8FAF-E036-4068-943D-860F21CD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67" y="704036"/>
            <a:ext cx="7103843" cy="54499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3D3359-876F-473A-9C05-655049C288AD}"/>
              </a:ext>
            </a:extLst>
          </p:cNvPr>
          <p:cNvSpPr/>
          <p:nvPr/>
        </p:nvSpPr>
        <p:spPr>
          <a:xfrm>
            <a:off x="9798479" y="1102739"/>
            <a:ext cx="2200486" cy="4529714"/>
          </a:xfrm>
          <a:prstGeom prst="roundRect">
            <a:avLst>
              <a:gd name="adj" fmla="val 2472"/>
            </a:avLst>
          </a:prstGeom>
          <a:noFill/>
          <a:ln w="76200"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7055DA-2C03-4E01-9101-434EEE93C828}"/>
              </a:ext>
            </a:extLst>
          </p:cNvPr>
          <p:cNvSpPr txBox="1">
            <a:spLocks/>
          </p:cNvSpPr>
          <p:nvPr/>
        </p:nvSpPr>
        <p:spPr>
          <a:xfrm>
            <a:off x="219957" y="217990"/>
            <a:ext cx="6006671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Bursts triggered by clump-infall</a:t>
            </a:r>
          </a:p>
        </p:txBody>
      </p:sp>
      <p:pic>
        <p:nvPicPr>
          <p:cNvPr id="5" name="accretion_320">
            <a:hlinkClick r:id="" action="ppaction://media"/>
            <a:extLst>
              <a:ext uri="{FF2B5EF4-FFF2-40B4-BE49-F238E27FC236}">
                <a16:creationId xmlns:a16="http://schemas.microsoft.com/office/drawing/2014/main" id="{9DEBD4C5-DED1-4002-B5E3-F41340211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422" r="6272"/>
          <a:stretch/>
        </p:blipFill>
        <p:spPr>
          <a:xfrm>
            <a:off x="0" y="1242449"/>
            <a:ext cx="4929008" cy="4139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18911-B936-4B3A-969C-FCCFA5BE8CB8}"/>
              </a:ext>
            </a:extLst>
          </p:cNvPr>
          <p:cNvSpPr txBox="1"/>
          <p:nvPr/>
        </p:nvSpPr>
        <p:spPr>
          <a:xfrm>
            <a:off x="2464504" y="5380920"/>
            <a:ext cx="2621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</a:rPr>
              <a:t>Vorobyov &amp; Elbakyan (2018)</a:t>
            </a:r>
          </a:p>
        </p:txBody>
      </p:sp>
    </p:spTree>
    <p:extLst>
      <p:ext uri="{BB962C8B-B14F-4D97-AF65-F5344CB8AC3E}">
        <p14:creationId xmlns:p14="http://schemas.microsoft.com/office/powerpoint/2010/main" val="1449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7" y="217990"/>
            <a:ext cx="6006671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Bursts triggered by clump-infall</a:t>
            </a:r>
          </a:p>
        </p:txBody>
      </p:sp>
      <p:pic>
        <p:nvPicPr>
          <p:cNvPr id="6" name="Picture 5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269FB61-D190-4C65-8E7C-AEFB61AD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239"/>
            <a:ext cx="5857243" cy="507241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18F5E71-EB59-44A6-B585-AD8E23CC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5" r="11053"/>
          <a:stretch/>
        </p:blipFill>
        <p:spPr>
          <a:xfrm>
            <a:off x="7088995" y="217990"/>
            <a:ext cx="4910237" cy="5955663"/>
          </a:xfrm>
          <a:prstGeom prst="rect">
            <a:avLst/>
          </a:prstGeo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EF7DAAFD-B861-4FD5-86F3-9324D5CB1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494" y="706212"/>
            <a:ext cx="1991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= (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Symbol" panose="05050102010706020507" pitchFamily="18" charset="2"/>
              </a:rPr>
              <a:t>f</a:t>
            </a:r>
            <a:r>
              <a:rPr lang="en-US" altLang="ru-RU" sz="1800" dirty="0">
                <a:latin typeface="Arial" panose="020B0604020202020204" pitchFamily="34" charset="0"/>
              </a:rPr>
              <a:t> –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) 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endParaRPr lang="ru-RU" altLang="ru-RU" sz="1800" baseline="-25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Arial" panose="020B0604020202020204" pitchFamily="34" charset="0"/>
              </a:rPr>
              <a:t>/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800" baseline="-25000" dirty="0" err="1">
                <a:latin typeface="Arial" panose="020B0604020202020204" pitchFamily="34" charset="0"/>
              </a:rPr>
              <a:t>K</a:t>
            </a:r>
            <a:r>
              <a:rPr lang="en-US" altLang="ru-RU" sz="1800" dirty="0">
                <a:latin typeface="Arial" panose="020B0604020202020204" pitchFamily="34" charset="0"/>
              </a:rPr>
              <a:t> 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A48D7784-549D-4133-B5C8-2E5AC45E1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361" y="5577874"/>
            <a:ext cx="1617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Strong dynamical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   perturbations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 during the burst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3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E55E-313F-484B-BE2E-B83542FE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Accretion and luminosity bursts across the stellar mass spectrum - 15 Dec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6A784-5780-4556-9D2A-E224C78F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6D69-B68B-4033-B80C-BD4EB9B2BCA9}"/>
              </a:ext>
            </a:extLst>
          </p:cNvPr>
          <p:cNvSpPr txBox="1">
            <a:spLocks/>
          </p:cNvSpPr>
          <p:nvPr/>
        </p:nvSpPr>
        <p:spPr>
          <a:xfrm>
            <a:off x="219957" y="217990"/>
            <a:ext cx="6468225" cy="5967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Bursts triggered by clump-infall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40D1042-C097-492D-9AB1-D27BB84A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589" y="118061"/>
            <a:ext cx="7208454" cy="6222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5401-9B3B-40EF-88CB-933B9CC89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36" y="4745048"/>
            <a:ext cx="2501360" cy="11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652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19821</TotalTime>
  <Words>721</Words>
  <Application>Microsoft Office PowerPoint</Application>
  <PresentationFormat>Widescreen</PresentationFormat>
  <Paragraphs>109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Times New Roman</vt:lpstr>
      <vt:lpstr>Retrospect</vt:lpstr>
      <vt:lpstr>Distinguishing between different mechanisms of FU-Orionis-type luminosity outbursts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Vardan Elbakyan</dc:creator>
  <cp:lastModifiedBy>Vardan Elbakyan</cp:lastModifiedBy>
  <cp:revision>22</cp:revision>
  <dcterms:created xsi:type="dcterms:W3CDTF">2020-05-27T10:43:07Z</dcterms:created>
  <dcterms:modified xsi:type="dcterms:W3CDTF">2020-12-16T19:57:20Z</dcterms:modified>
</cp:coreProperties>
</file>